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itter Bold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Futura Ultra-Bold" panose="020B0604020202020204" charset="0"/>
      <p:regular r:id="rId13"/>
    </p:embeddedFont>
    <p:embeddedFont>
      <p:font typeface="Garet" panose="020B0604020202020204" charset="0"/>
      <p:regular r:id="rId14"/>
    </p:embeddedFont>
    <p:embeddedFont>
      <p:font typeface="Gare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19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400"/>
            <a:ext cx="182689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5154531"/>
            <a:ext cx="18288000" cy="5132469"/>
            <a:chOff x="0" y="0"/>
            <a:chExt cx="24384000" cy="6843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6" cy="6843313"/>
            </a:xfrm>
            <a:custGeom>
              <a:avLst/>
              <a:gdLst/>
              <a:ahLst/>
              <a:cxnLst/>
              <a:rect l="l" t="t" r="r" b="b"/>
              <a:pathLst>
                <a:path w="24384006" h="6843313">
                  <a:moveTo>
                    <a:pt x="0" y="0"/>
                  </a:moveTo>
                  <a:lnTo>
                    <a:pt x="24384006" y="0"/>
                  </a:lnTo>
                  <a:lnTo>
                    <a:pt x="24384006" y="6843313"/>
                  </a:lnTo>
                  <a:lnTo>
                    <a:pt x="0" y="6843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0B7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862103" y="5143500"/>
            <a:ext cx="5040630" cy="5143500"/>
          </a:xfrm>
          <a:custGeom>
            <a:avLst/>
            <a:gdLst/>
            <a:ahLst/>
            <a:cxnLst/>
            <a:rect l="l" t="t" r="r" b="b"/>
            <a:pathLst>
              <a:path w="5040630" h="5143500">
                <a:moveTo>
                  <a:pt x="0" y="0"/>
                </a:moveTo>
                <a:lnTo>
                  <a:pt x="5040630" y="0"/>
                </a:lnTo>
                <a:lnTo>
                  <a:pt x="504063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35443" y="5143500"/>
            <a:ext cx="5040630" cy="5143500"/>
          </a:xfrm>
          <a:custGeom>
            <a:avLst/>
            <a:gdLst/>
            <a:ahLst/>
            <a:cxnLst/>
            <a:rect l="l" t="t" r="r" b="b"/>
            <a:pathLst>
              <a:path w="5040630" h="5143500">
                <a:moveTo>
                  <a:pt x="0" y="0"/>
                </a:moveTo>
                <a:lnTo>
                  <a:pt x="5040630" y="0"/>
                </a:lnTo>
                <a:lnTo>
                  <a:pt x="504063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04648" y="5154531"/>
            <a:ext cx="5040630" cy="5143500"/>
          </a:xfrm>
          <a:custGeom>
            <a:avLst/>
            <a:gdLst/>
            <a:ahLst/>
            <a:cxnLst/>
            <a:rect l="l" t="t" r="r" b="b"/>
            <a:pathLst>
              <a:path w="5040630" h="5143500">
                <a:moveTo>
                  <a:pt x="0" y="0"/>
                </a:moveTo>
                <a:lnTo>
                  <a:pt x="5040630" y="0"/>
                </a:lnTo>
                <a:lnTo>
                  <a:pt x="504063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4617" y="5149016"/>
            <a:ext cx="5040630" cy="5143500"/>
          </a:xfrm>
          <a:custGeom>
            <a:avLst/>
            <a:gdLst/>
            <a:ahLst/>
            <a:cxnLst/>
            <a:rect l="l" t="t" r="r" b="b"/>
            <a:pathLst>
              <a:path w="5040630" h="5143500">
                <a:moveTo>
                  <a:pt x="0" y="0"/>
                </a:moveTo>
                <a:lnTo>
                  <a:pt x="5040630" y="0"/>
                </a:lnTo>
                <a:lnTo>
                  <a:pt x="504063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406013" y="5201557"/>
            <a:ext cx="5040630" cy="5143500"/>
          </a:xfrm>
          <a:custGeom>
            <a:avLst/>
            <a:gdLst/>
            <a:ahLst/>
            <a:cxnLst/>
            <a:rect l="l" t="t" r="r" b="b"/>
            <a:pathLst>
              <a:path w="5040630" h="5143500">
                <a:moveTo>
                  <a:pt x="0" y="0"/>
                </a:moveTo>
                <a:lnTo>
                  <a:pt x="5040630" y="0"/>
                </a:lnTo>
                <a:lnTo>
                  <a:pt x="504063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81948" y="6114012"/>
            <a:ext cx="4051049" cy="346364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695916" y="674184"/>
            <a:ext cx="13153684" cy="3573966"/>
            <a:chOff x="29646" y="0"/>
            <a:chExt cx="17225613" cy="4765288"/>
          </a:xfrm>
        </p:grpSpPr>
        <p:sp>
          <p:nvSpPr>
            <p:cNvPr id="12" name="Freeform 12"/>
            <p:cNvSpPr/>
            <p:nvPr/>
          </p:nvSpPr>
          <p:spPr>
            <a:xfrm>
              <a:off x="12514201" y="4233310"/>
              <a:ext cx="463065" cy="358296"/>
            </a:xfrm>
            <a:custGeom>
              <a:avLst/>
              <a:gdLst/>
              <a:ahLst/>
              <a:cxnLst/>
              <a:rect l="l" t="t" r="r" b="b"/>
              <a:pathLst>
                <a:path w="463065" h="358296">
                  <a:moveTo>
                    <a:pt x="0" y="0"/>
                  </a:moveTo>
                  <a:lnTo>
                    <a:pt x="463064" y="0"/>
                  </a:lnTo>
                  <a:lnTo>
                    <a:pt x="463064" y="358296"/>
                  </a:lnTo>
                  <a:lnTo>
                    <a:pt x="0" y="35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324820" y="4233310"/>
              <a:ext cx="463065" cy="358296"/>
            </a:xfrm>
            <a:custGeom>
              <a:avLst/>
              <a:gdLst/>
              <a:ahLst/>
              <a:cxnLst/>
              <a:rect l="l" t="t" r="r" b="b"/>
              <a:pathLst>
                <a:path w="463065" h="358296">
                  <a:moveTo>
                    <a:pt x="0" y="0"/>
                  </a:moveTo>
                  <a:lnTo>
                    <a:pt x="463065" y="0"/>
                  </a:lnTo>
                  <a:lnTo>
                    <a:pt x="463065" y="358296"/>
                  </a:lnTo>
                  <a:lnTo>
                    <a:pt x="0" y="35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AutoShape 14"/>
            <p:cNvSpPr/>
            <p:nvPr/>
          </p:nvSpPr>
          <p:spPr>
            <a:xfrm>
              <a:off x="665618" y="4427253"/>
              <a:ext cx="3430602" cy="10606"/>
            </a:xfrm>
            <a:prstGeom prst="line">
              <a:avLst/>
            </a:prstGeom>
            <a:ln w="50800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13205865" y="4387058"/>
              <a:ext cx="3704541" cy="25400"/>
            </a:xfrm>
            <a:prstGeom prst="line">
              <a:avLst/>
            </a:prstGeom>
            <a:ln w="50800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4899570" y="4022543"/>
              <a:ext cx="7386864" cy="7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8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98844" y="2397460"/>
              <a:ext cx="1636789" cy="1610007"/>
            </a:xfrm>
            <a:custGeom>
              <a:avLst/>
              <a:gdLst/>
              <a:ahLst/>
              <a:cxnLst/>
              <a:rect l="l" t="t" r="r" b="b"/>
              <a:pathLst>
                <a:path w="1636790" h="1610006">
                  <a:moveTo>
                    <a:pt x="0" y="0"/>
                  </a:moveTo>
                  <a:lnTo>
                    <a:pt x="1636790" y="0"/>
                  </a:lnTo>
                  <a:lnTo>
                    <a:pt x="1636790" y="1610006"/>
                  </a:lnTo>
                  <a:lnTo>
                    <a:pt x="0" y="1610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505988" y="1720003"/>
              <a:ext cx="10348048" cy="2717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448"/>
                </a:lnSpc>
                <a:spcBef>
                  <a:spcPct val="0"/>
                </a:spcBef>
              </a:pPr>
              <a:r>
                <a:rPr lang="en-US" sz="12463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9646" y="1659115"/>
              <a:ext cx="1869198" cy="28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51"/>
                </a:lnSpc>
                <a:spcBef>
                  <a:spcPct val="0"/>
                </a:spcBef>
              </a:pPr>
              <a:r>
                <a:rPr lang="en-US" sz="13036" b="1" dirty="0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69661" y="1534830"/>
              <a:ext cx="3385598" cy="2677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8"/>
                </a:lnSpc>
                <a:spcBef>
                  <a:spcPct val="0"/>
                </a:spcBef>
              </a:pPr>
              <a:r>
                <a:rPr lang="en-US" sz="12027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12027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52259" y="9993"/>
              <a:ext cx="1748244" cy="1748244"/>
            </a:xfrm>
            <a:custGeom>
              <a:avLst/>
              <a:gdLst/>
              <a:ahLst/>
              <a:cxnLst/>
              <a:rect l="l" t="t" r="r" b="b"/>
              <a:pathLst>
                <a:path w="1748244" h="1748244">
                  <a:moveTo>
                    <a:pt x="0" y="0"/>
                  </a:moveTo>
                  <a:lnTo>
                    <a:pt x="1748244" y="0"/>
                  </a:lnTo>
                  <a:lnTo>
                    <a:pt x="1748244" y="1748244"/>
                  </a:lnTo>
                  <a:lnTo>
                    <a:pt x="0" y="1748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13225988" y="111513"/>
              <a:ext cx="1558830" cy="155883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30467" tIns="30467" rIns="30467" bIns="30467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3153174" y="0"/>
              <a:ext cx="1713926" cy="1713926"/>
            </a:xfrm>
            <a:custGeom>
              <a:avLst/>
              <a:gdLst/>
              <a:ahLst/>
              <a:cxnLst/>
              <a:rect l="l" t="t" r="r" b="b"/>
              <a:pathLst>
                <a:path w="1713926" h="1713926">
                  <a:moveTo>
                    <a:pt x="0" y="0"/>
                  </a:moveTo>
                  <a:lnTo>
                    <a:pt x="1713926" y="0"/>
                  </a:lnTo>
                  <a:lnTo>
                    <a:pt x="1713926" y="1713926"/>
                  </a:lnTo>
                  <a:lnTo>
                    <a:pt x="0" y="171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3164063" y="114091"/>
              <a:ext cx="1682679" cy="1556253"/>
            </a:xfrm>
            <a:custGeom>
              <a:avLst/>
              <a:gdLst/>
              <a:ahLst/>
              <a:cxnLst/>
              <a:rect l="l" t="t" r="r" b="b"/>
              <a:pathLst>
                <a:path w="1682679" h="1556253">
                  <a:moveTo>
                    <a:pt x="0" y="0"/>
                  </a:moveTo>
                  <a:lnTo>
                    <a:pt x="1682680" y="0"/>
                  </a:lnTo>
                  <a:lnTo>
                    <a:pt x="1682680" y="1556253"/>
                  </a:lnTo>
                  <a:lnTo>
                    <a:pt x="0" y="155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3143706" y="0"/>
              <a:ext cx="1723393" cy="1723393"/>
            </a:xfrm>
            <a:custGeom>
              <a:avLst/>
              <a:gdLst/>
              <a:ahLst/>
              <a:cxnLst/>
              <a:rect l="l" t="t" r="r" b="b"/>
              <a:pathLst>
                <a:path w="1723393" h="1723393">
                  <a:moveTo>
                    <a:pt x="0" y="0"/>
                  </a:moveTo>
                  <a:lnTo>
                    <a:pt x="1723394" y="0"/>
                  </a:lnTo>
                  <a:lnTo>
                    <a:pt x="1723394" y="1723393"/>
                  </a:lnTo>
                  <a:lnTo>
                    <a:pt x="0" y="1723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242971" y="99264"/>
              <a:ext cx="1524865" cy="1524865"/>
            </a:xfrm>
            <a:custGeom>
              <a:avLst/>
              <a:gdLst/>
              <a:ahLst/>
              <a:cxnLst/>
              <a:rect l="l" t="t" r="r" b="b"/>
              <a:pathLst>
                <a:path w="1524865" h="1524865">
                  <a:moveTo>
                    <a:pt x="0" y="0"/>
                  </a:moveTo>
                  <a:lnTo>
                    <a:pt x="1524864" y="0"/>
                  </a:lnTo>
                  <a:lnTo>
                    <a:pt x="1524864" y="1524865"/>
                  </a:lnTo>
                  <a:lnTo>
                    <a:pt x="0" y="152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86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9" name="Freeform 29"/>
            <p:cNvSpPr/>
            <p:nvPr/>
          </p:nvSpPr>
          <p:spPr>
            <a:xfrm>
              <a:off x="15159200" y="39654"/>
              <a:ext cx="1370177" cy="1644085"/>
            </a:xfrm>
            <a:custGeom>
              <a:avLst/>
              <a:gdLst/>
              <a:ahLst/>
              <a:cxnLst/>
              <a:rect l="l" t="t" r="r" b="b"/>
              <a:pathLst>
                <a:path w="1370177" h="1644085">
                  <a:moveTo>
                    <a:pt x="0" y="0"/>
                  </a:moveTo>
                  <a:lnTo>
                    <a:pt x="1370177" y="0"/>
                  </a:lnTo>
                  <a:lnTo>
                    <a:pt x="1370177" y="1644085"/>
                  </a:lnTo>
                  <a:lnTo>
                    <a:pt x="0" y="1644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81667" t="-50907" r="-87664" b="-73553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4433332" y="452206"/>
              <a:ext cx="8418274" cy="752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6"/>
                </a:lnSpc>
                <a:spcBef>
                  <a:spcPct val="0"/>
                </a:spcBef>
              </a:pPr>
              <a:r>
                <a:rPr lang="en-US" sz="3254" b="1">
                  <a:solidFill>
                    <a:srgbClr val="020B7D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AGNEL POLYTECHNIC , VASHI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90600" y="5823898"/>
            <a:ext cx="1547543" cy="57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  <a:spcBef>
                <a:spcPct val="0"/>
              </a:spcBef>
            </a:pPr>
            <a:r>
              <a:rPr lang="en-US" sz="3254" b="1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PS NO: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975" y="6730092"/>
            <a:ext cx="2831105" cy="57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  <a:spcBef>
                <a:spcPct val="0"/>
              </a:spcBef>
            </a:pPr>
            <a:r>
              <a:rPr lang="en-US" sz="3254" b="1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TEAM NAME: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0600" y="8715501"/>
            <a:ext cx="4252463" cy="57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  <a:spcBef>
                <a:spcPct val="0"/>
              </a:spcBef>
            </a:pPr>
            <a:r>
              <a:rPr lang="en-US" sz="3254" b="1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INSTITUTION NAME: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2975" y="7779161"/>
            <a:ext cx="4480344" cy="57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  <a:spcBef>
                <a:spcPct val="0"/>
              </a:spcBef>
            </a:pPr>
            <a:r>
              <a:rPr lang="en-US" sz="3254" b="1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TEAM LEADER NAME: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772441" y="261020"/>
            <a:ext cx="4132420" cy="1854023"/>
            <a:chOff x="0" y="0"/>
            <a:chExt cx="5509893" cy="2472030"/>
          </a:xfrm>
        </p:grpSpPr>
        <p:sp>
          <p:nvSpPr>
            <p:cNvPr id="20" name="Freeform 20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AutoShape 22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6" name="Freeform 36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028700" y="3590524"/>
            <a:ext cx="2887584" cy="3463280"/>
            <a:chOff x="0" y="0"/>
            <a:chExt cx="760516" cy="91213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60516" cy="912139"/>
            </a:xfrm>
            <a:custGeom>
              <a:avLst/>
              <a:gdLst/>
              <a:ahLst/>
              <a:cxnLst/>
              <a:rect l="l" t="t" r="r" b="b"/>
              <a:pathLst>
                <a:path w="760516" h="912139">
                  <a:moveTo>
                    <a:pt x="0" y="0"/>
                  </a:moveTo>
                  <a:lnTo>
                    <a:pt x="760516" y="0"/>
                  </a:lnTo>
                  <a:lnTo>
                    <a:pt x="760516" y="912139"/>
                  </a:lnTo>
                  <a:lnTo>
                    <a:pt x="0" y="91213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760516" cy="9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317646" y="3590524"/>
            <a:ext cx="2887584" cy="3463280"/>
            <a:chOff x="0" y="0"/>
            <a:chExt cx="760516" cy="91213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60516" cy="912139"/>
            </a:xfrm>
            <a:custGeom>
              <a:avLst/>
              <a:gdLst/>
              <a:ahLst/>
              <a:cxnLst/>
              <a:rect l="l" t="t" r="r" b="b"/>
              <a:pathLst>
                <a:path w="760516" h="912139">
                  <a:moveTo>
                    <a:pt x="0" y="0"/>
                  </a:moveTo>
                  <a:lnTo>
                    <a:pt x="760516" y="0"/>
                  </a:lnTo>
                  <a:lnTo>
                    <a:pt x="760516" y="912139"/>
                  </a:lnTo>
                  <a:lnTo>
                    <a:pt x="0" y="91213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760516" cy="9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05281" y="3590524"/>
            <a:ext cx="2887584" cy="3463280"/>
            <a:chOff x="0" y="0"/>
            <a:chExt cx="760516" cy="91213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60516" cy="912139"/>
            </a:xfrm>
            <a:custGeom>
              <a:avLst/>
              <a:gdLst/>
              <a:ahLst/>
              <a:cxnLst/>
              <a:rect l="l" t="t" r="r" b="b"/>
              <a:pathLst>
                <a:path w="760516" h="912139">
                  <a:moveTo>
                    <a:pt x="0" y="0"/>
                  </a:moveTo>
                  <a:lnTo>
                    <a:pt x="760516" y="0"/>
                  </a:lnTo>
                  <a:lnTo>
                    <a:pt x="760516" y="912139"/>
                  </a:lnTo>
                  <a:lnTo>
                    <a:pt x="0" y="91213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760516" cy="9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892915" y="3590524"/>
            <a:ext cx="2887584" cy="3463280"/>
            <a:chOff x="0" y="0"/>
            <a:chExt cx="760516" cy="9121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60516" cy="912139"/>
            </a:xfrm>
            <a:custGeom>
              <a:avLst/>
              <a:gdLst/>
              <a:ahLst/>
              <a:cxnLst/>
              <a:rect l="l" t="t" r="r" b="b"/>
              <a:pathLst>
                <a:path w="760516" h="912139">
                  <a:moveTo>
                    <a:pt x="0" y="0"/>
                  </a:moveTo>
                  <a:lnTo>
                    <a:pt x="760516" y="0"/>
                  </a:lnTo>
                  <a:lnTo>
                    <a:pt x="760516" y="912139"/>
                  </a:lnTo>
                  <a:lnTo>
                    <a:pt x="0" y="91213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60516" cy="9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180550" y="3590524"/>
            <a:ext cx="2887584" cy="3463280"/>
            <a:chOff x="0" y="0"/>
            <a:chExt cx="760516" cy="91213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60516" cy="912139"/>
            </a:xfrm>
            <a:custGeom>
              <a:avLst/>
              <a:gdLst/>
              <a:ahLst/>
              <a:cxnLst/>
              <a:rect l="l" t="t" r="r" b="b"/>
              <a:pathLst>
                <a:path w="760516" h="912139">
                  <a:moveTo>
                    <a:pt x="0" y="0"/>
                  </a:moveTo>
                  <a:lnTo>
                    <a:pt x="760516" y="0"/>
                  </a:lnTo>
                  <a:lnTo>
                    <a:pt x="760516" y="912139"/>
                  </a:lnTo>
                  <a:lnTo>
                    <a:pt x="0" y="91213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60516" cy="95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43000" y="7183311"/>
            <a:ext cx="2445509" cy="36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Leader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680230" y="7183311"/>
            <a:ext cx="2253969" cy="36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Member 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934366" y="7183311"/>
            <a:ext cx="2352633" cy="36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Member 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179031" y="7183311"/>
            <a:ext cx="2277932" cy="36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Member 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478000" y="7183311"/>
            <a:ext cx="2425412" cy="36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Institute Mentor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0" y="1348920"/>
            <a:ext cx="9144000" cy="1246496"/>
            <a:chOff x="0" y="0"/>
            <a:chExt cx="12192000" cy="1661994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11352116" cy="1661994"/>
              <a:chOff x="0" y="0"/>
              <a:chExt cx="11352116" cy="166199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1352149" cy="1662049"/>
              </a:xfrm>
              <a:custGeom>
                <a:avLst/>
                <a:gdLst/>
                <a:ahLst/>
                <a:cxnLst/>
                <a:rect l="l" t="t" r="r" b="b"/>
                <a:pathLst>
                  <a:path w="11352149" h="1662049">
                    <a:moveTo>
                      <a:pt x="0" y="0"/>
                    </a:moveTo>
                    <a:lnTo>
                      <a:pt x="11352149" y="0"/>
                    </a:lnTo>
                    <a:lnTo>
                      <a:pt x="11352149" y="1662049"/>
                    </a:lnTo>
                    <a:lnTo>
                      <a:pt x="0" y="1662049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0530006" y="0"/>
              <a:ext cx="1661994" cy="1661994"/>
              <a:chOff x="0" y="0"/>
              <a:chExt cx="1661994" cy="1661994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661922" cy="1661922"/>
              </a:xfrm>
              <a:custGeom>
                <a:avLst/>
                <a:gdLst/>
                <a:ahLst/>
                <a:cxnLst/>
                <a:rect l="l" t="t" r="r" b="b"/>
                <a:pathLst>
                  <a:path w="1661922" h="1661922">
                    <a:moveTo>
                      <a:pt x="0" y="830961"/>
                    </a:moveTo>
                    <a:cubicBezTo>
                      <a:pt x="0" y="1289939"/>
                      <a:pt x="372110" y="1661922"/>
                      <a:pt x="830961" y="1661922"/>
                    </a:cubicBezTo>
                    <a:cubicBezTo>
                      <a:pt x="1289812" y="1661922"/>
                      <a:pt x="1661922" y="1289812"/>
                      <a:pt x="1661922" y="830961"/>
                    </a:cubicBezTo>
                    <a:cubicBezTo>
                      <a:pt x="1661922" y="372110"/>
                      <a:pt x="1289939" y="0"/>
                      <a:pt x="830961" y="0"/>
                    </a:cubicBezTo>
                    <a:cubicBezTo>
                      <a:pt x="371983" y="0"/>
                      <a:pt x="0" y="372110"/>
                      <a:pt x="0" y="830961"/>
                    </a:cubicBez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0639768" y="109763"/>
              <a:ext cx="1442472" cy="1442468"/>
              <a:chOff x="0" y="0"/>
              <a:chExt cx="1442472" cy="144246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442466" cy="1442466"/>
              </a:xfrm>
              <a:custGeom>
                <a:avLst/>
                <a:gdLst/>
                <a:ahLst/>
                <a:cxnLst/>
                <a:rect l="l" t="t" r="r" b="b"/>
                <a:pathLst>
                  <a:path w="1442466" h="1442466">
                    <a:moveTo>
                      <a:pt x="0" y="721233"/>
                    </a:moveTo>
                    <a:cubicBezTo>
                      <a:pt x="0" y="1119505"/>
                      <a:pt x="322961" y="1442466"/>
                      <a:pt x="721233" y="1442466"/>
                    </a:cubicBezTo>
                    <a:cubicBezTo>
                      <a:pt x="1119505" y="1442466"/>
                      <a:pt x="1442466" y="1119505"/>
                      <a:pt x="1442466" y="721233"/>
                    </a:cubicBezTo>
                    <a:cubicBezTo>
                      <a:pt x="1442466" y="322961"/>
                      <a:pt x="1119505" y="0"/>
                      <a:pt x="721233" y="0"/>
                    </a:cubicBezTo>
                    <a:cubicBezTo>
                      <a:pt x="322961" y="0"/>
                      <a:pt x="0" y="322961"/>
                      <a:pt x="0" y="721233"/>
                    </a:cubicBezTo>
                    <a:close/>
                  </a:path>
                </a:pathLst>
              </a:custGeom>
              <a:solidFill>
                <a:srgbClr val="E0E3FF"/>
              </a:solidFill>
            </p:spPr>
          </p:sp>
        </p:grpSp>
        <p:sp>
          <p:nvSpPr>
            <p:cNvPr id="65" name="TextBox 65"/>
            <p:cNvSpPr txBox="1"/>
            <p:nvPr/>
          </p:nvSpPr>
          <p:spPr>
            <a:xfrm>
              <a:off x="1371600" y="392847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TECH TEAM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1013646" y="392847"/>
              <a:ext cx="69471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20B7D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0" name="Freeform 20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AutoShape 22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6" name="Freeform 36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028700" y="3328349"/>
            <a:ext cx="11578968" cy="297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of your main idea.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your solution addresses the problem.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concept or workflow.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 or goal of your solution.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can add image or video of your prototype also. 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0" y="1348920"/>
            <a:ext cx="9144000" cy="1246496"/>
            <a:chOff x="0" y="0"/>
            <a:chExt cx="12192000" cy="166199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1352116" cy="1661994"/>
              <a:chOff x="0" y="0"/>
              <a:chExt cx="11352116" cy="166199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1352149" cy="1662049"/>
              </a:xfrm>
              <a:custGeom>
                <a:avLst/>
                <a:gdLst/>
                <a:ahLst/>
                <a:cxnLst/>
                <a:rect l="l" t="t" r="r" b="b"/>
                <a:pathLst>
                  <a:path w="11352149" h="1662049">
                    <a:moveTo>
                      <a:pt x="0" y="0"/>
                    </a:moveTo>
                    <a:lnTo>
                      <a:pt x="11352149" y="0"/>
                    </a:lnTo>
                    <a:lnTo>
                      <a:pt x="11352149" y="1662049"/>
                    </a:lnTo>
                    <a:lnTo>
                      <a:pt x="0" y="1662049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0530006" y="0"/>
              <a:ext cx="1661994" cy="1661994"/>
              <a:chOff x="0" y="0"/>
              <a:chExt cx="1661994" cy="166199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661922" cy="1661922"/>
              </a:xfrm>
              <a:custGeom>
                <a:avLst/>
                <a:gdLst/>
                <a:ahLst/>
                <a:cxnLst/>
                <a:rect l="l" t="t" r="r" b="b"/>
                <a:pathLst>
                  <a:path w="1661922" h="1661922">
                    <a:moveTo>
                      <a:pt x="0" y="830961"/>
                    </a:moveTo>
                    <a:cubicBezTo>
                      <a:pt x="0" y="1289939"/>
                      <a:pt x="372110" y="1661922"/>
                      <a:pt x="830961" y="1661922"/>
                    </a:cubicBezTo>
                    <a:cubicBezTo>
                      <a:pt x="1289812" y="1661922"/>
                      <a:pt x="1661922" y="1289812"/>
                      <a:pt x="1661922" y="830961"/>
                    </a:cubicBezTo>
                    <a:cubicBezTo>
                      <a:pt x="1661922" y="372110"/>
                      <a:pt x="1289939" y="0"/>
                      <a:pt x="830961" y="0"/>
                    </a:cubicBezTo>
                    <a:cubicBezTo>
                      <a:pt x="371983" y="0"/>
                      <a:pt x="0" y="372110"/>
                      <a:pt x="0" y="830961"/>
                    </a:cubicBez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10639768" y="109763"/>
              <a:ext cx="1442472" cy="1442468"/>
              <a:chOff x="0" y="0"/>
              <a:chExt cx="1442472" cy="144246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2466" cy="1442466"/>
              </a:xfrm>
              <a:custGeom>
                <a:avLst/>
                <a:gdLst/>
                <a:ahLst/>
                <a:cxnLst/>
                <a:rect l="l" t="t" r="r" b="b"/>
                <a:pathLst>
                  <a:path w="1442466" h="1442466">
                    <a:moveTo>
                      <a:pt x="0" y="721233"/>
                    </a:moveTo>
                    <a:cubicBezTo>
                      <a:pt x="0" y="1119505"/>
                      <a:pt x="322961" y="1442466"/>
                      <a:pt x="721233" y="1442466"/>
                    </a:cubicBezTo>
                    <a:cubicBezTo>
                      <a:pt x="1119505" y="1442466"/>
                      <a:pt x="1442466" y="1119505"/>
                      <a:pt x="1442466" y="721233"/>
                    </a:cubicBezTo>
                    <a:cubicBezTo>
                      <a:pt x="1442466" y="322961"/>
                      <a:pt x="1119505" y="0"/>
                      <a:pt x="721233" y="0"/>
                    </a:cubicBezTo>
                    <a:cubicBezTo>
                      <a:pt x="322961" y="0"/>
                      <a:pt x="0" y="322961"/>
                      <a:pt x="0" y="721233"/>
                    </a:cubicBezTo>
                    <a:close/>
                  </a:path>
                </a:pathLst>
              </a:custGeom>
              <a:solidFill>
                <a:srgbClr val="E0E3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1371600" y="392847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SOLUTION OVERVIEW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013646" y="392847"/>
              <a:ext cx="69471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20B7D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48920"/>
            <a:ext cx="9144000" cy="1246496"/>
            <a:chOff x="0" y="0"/>
            <a:chExt cx="12192000" cy="166199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352116" cy="1661994"/>
              <a:chOff x="0" y="0"/>
              <a:chExt cx="11352116" cy="166199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52149" cy="1662049"/>
              </a:xfrm>
              <a:custGeom>
                <a:avLst/>
                <a:gdLst/>
                <a:ahLst/>
                <a:cxnLst/>
                <a:rect l="l" t="t" r="r" b="b"/>
                <a:pathLst>
                  <a:path w="11352149" h="1662049">
                    <a:moveTo>
                      <a:pt x="0" y="0"/>
                    </a:moveTo>
                    <a:lnTo>
                      <a:pt x="11352149" y="0"/>
                    </a:lnTo>
                    <a:lnTo>
                      <a:pt x="11352149" y="1662049"/>
                    </a:lnTo>
                    <a:lnTo>
                      <a:pt x="0" y="1662049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530006" y="0"/>
              <a:ext cx="1661994" cy="1661994"/>
              <a:chOff x="0" y="0"/>
              <a:chExt cx="1661994" cy="166199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61922" cy="1661922"/>
              </a:xfrm>
              <a:custGeom>
                <a:avLst/>
                <a:gdLst/>
                <a:ahLst/>
                <a:cxnLst/>
                <a:rect l="l" t="t" r="r" b="b"/>
                <a:pathLst>
                  <a:path w="1661922" h="1661922">
                    <a:moveTo>
                      <a:pt x="0" y="830961"/>
                    </a:moveTo>
                    <a:cubicBezTo>
                      <a:pt x="0" y="1289939"/>
                      <a:pt x="372110" y="1661922"/>
                      <a:pt x="830961" y="1661922"/>
                    </a:cubicBezTo>
                    <a:cubicBezTo>
                      <a:pt x="1289812" y="1661922"/>
                      <a:pt x="1661922" y="1289812"/>
                      <a:pt x="1661922" y="830961"/>
                    </a:cubicBezTo>
                    <a:cubicBezTo>
                      <a:pt x="1661922" y="372110"/>
                      <a:pt x="1289939" y="0"/>
                      <a:pt x="830961" y="0"/>
                    </a:cubicBezTo>
                    <a:cubicBezTo>
                      <a:pt x="371983" y="0"/>
                      <a:pt x="0" y="372110"/>
                      <a:pt x="0" y="830961"/>
                    </a:cubicBez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639768" y="109763"/>
              <a:ext cx="1442472" cy="1442468"/>
              <a:chOff x="0" y="0"/>
              <a:chExt cx="1442472" cy="144246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42466" cy="1442466"/>
              </a:xfrm>
              <a:custGeom>
                <a:avLst/>
                <a:gdLst/>
                <a:ahLst/>
                <a:cxnLst/>
                <a:rect l="l" t="t" r="r" b="b"/>
                <a:pathLst>
                  <a:path w="1442466" h="1442466">
                    <a:moveTo>
                      <a:pt x="0" y="721233"/>
                    </a:moveTo>
                    <a:cubicBezTo>
                      <a:pt x="0" y="1119505"/>
                      <a:pt x="322961" y="1442466"/>
                      <a:pt x="721233" y="1442466"/>
                    </a:cubicBezTo>
                    <a:cubicBezTo>
                      <a:pt x="1119505" y="1442466"/>
                      <a:pt x="1442466" y="1119505"/>
                      <a:pt x="1442466" y="721233"/>
                    </a:cubicBezTo>
                    <a:cubicBezTo>
                      <a:pt x="1442466" y="322961"/>
                      <a:pt x="1119505" y="0"/>
                      <a:pt x="721233" y="0"/>
                    </a:cubicBezTo>
                    <a:cubicBezTo>
                      <a:pt x="322961" y="0"/>
                      <a:pt x="0" y="322961"/>
                      <a:pt x="0" y="721233"/>
                    </a:cubicBezTo>
                    <a:close/>
                  </a:path>
                </a:pathLst>
              </a:custGeom>
              <a:solidFill>
                <a:srgbClr val="E0E3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371600" y="392847"/>
              <a:ext cx="8500110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TECHNICAL DETAILS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013646" y="392847"/>
              <a:ext cx="69471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20B7D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14" name="Freeform 14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9" name="Freeform 29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5" name="Freeform 45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560626" y="3629597"/>
            <a:ext cx="11261729" cy="297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Programming languages used.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Frameworks, libraries, or APIs.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Databases or backend systems.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or IoT components (if applicable).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for deployment or design.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48920"/>
            <a:ext cx="8514087" cy="1246496"/>
            <a:chOff x="0" y="0"/>
            <a:chExt cx="11352116" cy="16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2149" cy="1662049"/>
            </a:xfrm>
            <a:custGeom>
              <a:avLst/>
              <a:gdLst/>
              <a:ahLst/>
              <a:cxnLst/>
              <a:rect l="l" t="t" r="r" b="b"/>
              <a:pathLst>
                <a:path w="11352149" h="1662049">
                  <a:moveTo>
                    <a:pt x="0" y="0"/>
                  </a:moveTo>
                  <a:lnTo>
                    <a:pt x="11352149" y="0"/>
                  </a:lnTo>
                  <a:lnTo>
                    <a:pt x="11352149" y="1662049"/>
                  </a:lnTo>
                  <a:lnTo>
                    <a:pt x="0" y="1662049"/>
                  </a:ln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97504" y="1348920"/>
            <a:ext cx="1246496" cy="1246496"/>
            <a:chOff x="0" y="0"/>
            <a:chExt cx="1661994" cy="16619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1922" cy="1661922"/>
            </a:xfrm>
            <a:custGeom>
              <a:avLst/>
              <a:gdLst/>
              <a:ahLst/>
              <a:cxnLst/>
              <a:rect l="l" t="t" r="r" b="b"/>
              <a:pathLst>
                <a:path w="1661922" h="1661922">
                  <a:moveTo>
                    <a:pt x="0" y="830961"/>
                  </a:moveTo>
                  <a:cubicBezTo>
                    <a:pt x="0" y="1289939"/>
                    <a:pt x="372110" y="1661922"/>
                    <a:pt x="830961" y="1661922"/>
                  </a:cubicBezTo>
                  <a:cubicBezTo>
                    <a:pt x="1289812" y="1661922"/>
                    <a:pt x="1661922" y="1289812"/>
                    <a:pt x="1661922" y="830961"/>
                  </a:cubicBezTo>
                  <a:cubicBezTo>
                    <a:pt x="1661922" y="372110"/>
                    <a:pt x="1289939" y="0"/>
                    <a:pt x="830961" y="0"/>
                  </a:cubicBezTo>
                  <a:cubicBezTo>
                    <a:pt x="371983" y="0"/>
                    <a:pt x="0" y="372110"/>
                    <a:pt x="0" y="830961"/>
                  </a:cubicBez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979826" y="1431243"/>
            <a:ext cx="1081854" cy="1081851"/>
            <a:chOff x="0" y="0"/>
            <a:chExt cx="1442472" cy="1442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2466" cy="1442466"/>
            </a:xfrm>
            <a:custGeom>
              <a:avLst/>
              <a:gdLst/>
              <a:ahLst/>
              <a:cxnLst/>
              <a:rect l="l" t="t" r="r" b="b"/>
              <a:pathLst>
                <a:path w="1442466" h="1442466">
                  <a:moveTo>
                    <a:pt x="0" y="721233"/>
                  </a:moveTo>
                  <a:cubicBezTo>
                    <a:pt x="0" y="1119505"/>
                    <a:pt x="322961" y="1442466"/>
                    <a:pt x="721233" y="1442466"/>
                  </a:cubicBezTo>
                  <a:cubicBezTo>
                    <a:pt x="1119505" y="1442466"/>
                    <a:pt x="1442466" y="1119505"/>
                    <a:pt x="1442466" y="721233"/>
                  </a:cubicBezTo>
                  <a:cubicBezTo>
                    <a:pt x="1442466" y="322961"/>
                    <a:pt x="1119505" y="0"/>
                    <a:pt x="721233" y="0"/>
                  </a:cubicBezTo>
                  <a:cubicBezTo>
                    <a:pt x="322961" y="0"/>
                    <a:pt x="0" y="322961"/>
                    <a:pt x="0" y="721233"/>
                  </a:cubicBezTo>
                  <a:close/>
                </a:path>
              </a:pathLst>
            </a:custGeom>
            <a:solidFill>
              <a:srgbClr val="E0E3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624506"/>
            <a:ext cx="63750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STANDOUT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0235" y="1624506"/>
            <a:ext cx="5210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20B7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8" name="Freeform 28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Freeform 44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792312" y="3629597"/>
            <a:ext cx="11213188" cy="297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3–5 main functionalities of your project.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improves user experience or performance.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makes it stand out from competitors.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Efficiency, speed, or accuracy advantages.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unique innovation or integration.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1348920"/>
            <a:ext cx="8514087" cy="1246496"/>
            <a:chOff x="0" y="0"/>
            <a:chExt cx="11352116" cy="16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2149" cy="1662049"/>
            </a:xfrm>
            <a:custGeom>
              <a:avLst/>
              <a:gdLst/>
              <a:ahLst/>
              <a:cxnLst/>
              <a:rect l="l" t="t" r="r" b="b"/>
              <a:pathLst>
                <a:path w="11352149" h="1662049">
                  <a:moveTo>
                    <a:pt x="0" y="0"/>
                  </a:moveTo>
                  <a:lnTo>
                    <a:pt x="11352149" y="0"/>
                  </a:lnTo>
                  <a:lnTo>
                    <a:pt x="11352149" y="1662049"/>
                  </a:lnTo>
                  <a:lnTo>
                    <a:pt x="0" y="1662049"/>
                  </a:ln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97504" y="1348920"/>
            <a:ext cx="1246496" cy="1246496"/>
            <a:chOff x="0" y="0"/>
            <a:chExt cx="1661994" cy="16619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1922" cy="1661922"/>
            </a:xfrm>
            <a:custGeom>
              <a:avLst/>
              <a:gdLst/>
              <a:ahLst/>
              <a:cxnLst/>
              <a:rect l="l" t="t" r="r" b="b"/>
              <a:pathLst>
                <a:path w="1661922" h="1661922">
                  <a:moveTo>
                    <a:pt x="0" y="830961"/>
                  </a:moveTo>
                  <a:cubicBezTo>
                    <a:pt x="0" y="1289939"/>
                    <a:pt x="372110" y="1661922"/>
                    <a:pt x="830961" y="1661922"/>
                  </a:cubicBezTo>
                  <a:cubicBezTo>
                    <a:pt x="1289812" y="1661922"/>
                    <a:pt x="1661922" y="1289812"/>
                    <a:pt x="1661922" y="830961"/>
                  </a:cubicBezTo>
                  <a:cubicBezTo>
                    <a:pt x="1661922" y="372110"/>
                    <a:pt x="1289939" y="0"/>
                    <a:pt x="830961" y="0"/>
                  </a:cubicBezTo>
                  <a:cubicBezTo>
                    <a:pt x="371983" y="0"/>
                    <a:pt x="0" y="372110"/>
                    <a:pt x="0" y="830961"/>
                  </a:cubicBez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989351" y="1431243"/>
            <a:ext cx="1081854" cy="1081851"/>
            <a:chOff x="0" y="0"/>
            <a:chExt cx="1442472" cy="1442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2466" cy="1442466"/>
            </a:xfrm>
            <a:custGeom>
              <a:avLst/>
              <a:gdLst/>
              <a:ahLst/>
              <a:cxnLst/>
              <a:rect l="l" t="t" r="r" b="b"/>
              <a:pathLst>
                <a:path w="1442466" h="1442466">
                  <a:moveTo>
                    <a:pt x="0" y="721233"/>
                  </a:moveTo>
                  <a:cubicBezTo>
                    <a:pt x="0" y="1119505"/>
                    <a:pt x="322961" y="1442466"/>
                    <a:pt x="721233" y="1442466"/>
                  </a:cubicBezTo>
                  <a:cubicBezTo>
                    <a:pt x="1119505" y="1442466"/>
                    <a:pt x="1442466" y="1119505"/>
                    <a:pt x="1442466" y="721233"/>
                  </a:cubicBezTo>
                  <a:cubicBezTo>
                    <a:pt x="1442466" y="322961"/>
                    <a:pt x="1119505" y="0"/>
                    <a:pt x="721233" y="0"/>
                  </a:cubicBezTo>
                  <a:cubicBezTo>
                    <a:pt x="322961" y="0"/>
                    <a:pt x="0" y="322961"/>
                    <a:pt x="0" y="721233"/>
                  </a:cubicBezTo>
                  <a:close/>
                </a:path>
              </a:pathLst>
            </a:custGeom>
            <a:solidFill>
              <a:srgbClr val="E0E3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38225" y="1624506"/>
            <a:ext cx="63750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FACED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760" y="1624506"/>
            <a:ext cx="5210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20B7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8" name="Freeform 28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Freeform 44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1028700" y="3629597"/>
            <a:ext cx="13034661" cy="237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Highlight technical issues or bugs encountered.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resource or data limitations that slowed progress.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 time constraints or pressure during development.</a:t>
            </a:r>
          </a:p>
          <a:p>
            <a:pPr marL="738380" lvl="1" indent="-369190" algn="just">
              <a:lnSpc>
                <a:spcPts val="4788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Mention major obstacles faced during the project.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525" y="1348920"/>
            <a:ext cx="8514087" cy="1246496"/>
            <a:chOff x="0" y="0"/>
            <a:chExt cx="11352116" cy="16619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52149" cy="1662049"/>
            </a:xfrm>
            <a:custGeom>
              <a:avLst/>
              <a:gdLst/>
              <a:ahLst/>
              <a:cxnLst/>
              <a:rect l="l" t="t" r="r" b="b"/>
              <a:pathLst>
                <a:path w="11352149" h="1662049">
                  <a:moveTo>
                    <a:pt x="0" y="0"/>
                  </a:moveTo>
                  <a:lnTo>
                    <a:pt x="11352149" y="0"/>
                  </a:lnTo>
                  <a:lnTo>
                    <a:pt x="11352149" y="1662049"/>
                  </a:lnTo>
                  <a:lnTo>
                    <a:pt x="0" y="1662049"/>
                  </a:ln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97504" y="1348920"/>
            <a:ext cx="1246496" cy="1246496"/>
            <a:chOff x="0" y="0"/>
            <a:chExt cx="1661994" cy="166199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61922" cy="1661922"/>
            </a:xfrm>
            <a:custGeom>
              <a:avLst/>
              <a:gdLst/>
              <a:ahLst/>
              <a:cxnLst/>
              <a:rect l="l" t="t" r="r" b="b"/>
              <a:pathLst>
                <a:path w="1661922" h="1661922">
                  <a:moveTo>
                    <a:pt x="0" y="830961"/>
                  </a:moveTo>
                  <a:cubicBezTo>
                    <a:pt x="0" y="1289939"/>
                    <a:pt x="372110" y="1661922"/>
                    <a:pt x="830961" y="1661922"/>
                  </a:cubicBezTo>
                  <a:cubicBezTo>
                    <a:pt x="1289812" y="1661922"/>
                    <a:pt x="1661922" y="1289812"/>
                    <a:pt x="1661922" y="830961"/>
                  </a:cubicBezTo>
                  <a:cubicBezTo>
                    <a:pt x="1661922" y="372110"/>
                    <a:pt x="1289939" y="0"/>
                    <a:pt x="830961" y="0"/>
                  </a:cubicBezTo>
                  <a:cubicBezTo>
                    <a:pt x="371983" y="0"/>
                    <a:pt x="0" y="372110"/>
                    <a:pt x="0" y="830961"/>
                  </a:cubicBez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89351" y="1431243"/>
            <a:ext cx="1081854" cy="1081851"/>
            <a:chOff x="0" y="0"/>
            <a:chExt cx="1442472" cy="14424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2466" cy="1442466"/>
            </a:xfrm>
            <a:custGeom>
              <a:avLst/>
              <a:gdLst/>
              <a:ahLst/>
              <a:cxnLst/>
              <a:rect l="l" t="t" r="r" b="b"/>
              <a:pathLst>
                <a:path w="1442466" h="1442466">
                  <a:moveTo>
                    <a:pt x="0" y="721233"/>
                  </a:moveTo>
                  <a:cubicBezTo>
                    <a:pt x="0" y="1119505"/>
                    <a:pt x="322961" y="1442466"/>
                    <a:pt x="721233" y="1442466"/>
                  </a:cubicBezTo>
                  <a:cubicBezTo>
                    <a:pt x="1119505" y="1442466"/>
                    <a:pt x="1442466" y="1119505"/>
                    <a:pt x="1442466" y="721233"/>
                  </a:cubicBezTo>
                  <a:cubicBezTo>
                    <a:pt x="1442466" y="322961"/>
                    <a:pt x="1119505" y="0"/>
                    <a:pt x="721233" y="0"/>
                  </a:cubicBezTo>
                  <a:cubicBezTo>
                    <a:pt x="322961" y="0"/>
                    <a:pt x="0" y="322961"/>
                    <a:pt x="0" y="721233"/>
                  </a:cubicBezTo>
                  <a:close/>
                </a:path>
              </a:pathLst>
            </a:custGeom>
            <a:solidFill>
              <a:srgbClr val="E0E3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38225" y="1624506"/>
            <a:ext cx="637508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SCOPE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9760" y="1624506"/>
            <a:ext cx="5210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20B7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5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8" name="Freeform 28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6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Freeform 44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81667" t="-50907" r="-87664" b="-73553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1028700" y="3629597"/>
            <a:ext cx="11838963" cy="297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to </a:t>
            </a: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in upcoming versions.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improve scalability or performance.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new technologies.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market or real-world use.</a:t>
            </a:r>
          </a:p>
          <a:p>
            <a:pPr marL="738380" lvl="1" indent="-369190" algn="just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342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Long-term vision for the project.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48920"/>
            <a:ext cx="8514087" cy="1246496"/>
            <a:chOff x="0" y="0"/>
            <a:chExt cx="11352116" cy="16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2149" cy="1662049"/>
            </a:xfrm>
            <a:custGeom>
              <a:avLst/>
              <a:gdLst/>
              <a:ahLst/>
              <a:cxnLst/>
              <a:rect l="l" t="t" r="r" b="b"/>
              <a:pathLst>
                <a:path w="11352149" h="1662049">
                  <a:moveTo>
                    <a:pt x="0" y="0"/>
                  </a:moveTo>
                  <a:lnTo>
                    <a:pt x="11352149" y="0"/>
                  </a:lnTo>
                  <a:lnTo>
                    <a:pt x="11352149" y="1662049"/>
                  </a:lnTo>
                  <a:lnTo>
                    <a:pt x="0" y="1662049"/>
                  </a:ln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97504" y="1348920"/>
            <a:ext cx="1246496" cy="1246496"/>
            <a:chOff x="0" y="0"/>
            <a:chExt cx="1661994" cy="16619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1922" cy="1661922"/>
            </a:xfrm>
            <a:custGeom>
              <a:avLst/>
              <a:gdLst/>
              <a:ahLst/>
              <a:cxnLst/>
              <a:rect l="l" t="t" r="r" b="b"/>
              <a:pathLst>
                <a:path w="1661922" h="1661922">
                  <a:moveTo>
                    <a:pt x="0" y="830961"/>
                  </a:moveTo>
                  <a:cubicBezTo>
                    <a:pt x="0" y="1289939"/>
                    <a:pt x="372110" y="1661922"/>
                    <a:pt x="830961" y="1661922"/>
                  </a:cubicBezTo>
                  <a:cubicBezTo>
                    <a:pt x="1289812" y="1661922"/>
                    <a:pt x="1661922" y="1289812"/>
                    <a:pt x="1661922" y="830961"/>
                  </a:cubicBezTo>
                  <a:cubicBezTo>
                    <a:pt x="1661922" y="372110"/>
                    <a:pt x="1289939" y="0"/>
                    <a:pt x="830961" y="0"/>
                  </a:cubicBezTo>
                  <a:cubicBezTo>
                    <a:pt x="371983" y="0"/>
                    <a:pt x="0" y="372110"/>
                    <a:pt x="0" y="830961"/>
                  </a:cubicBezTo>
                  <a:close/>
                </a:path>
              </a:pathLst>
            </a:custGeom>
            <a:solidFill>
              <a:srgbClr val="020B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979826" y="1431243"/>
            <a:ext cx="1081854" cy="1081851"/>
            <a:chOff x="0" y="0"/>
            <a:chExt cx="1442472" cy="1442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2466" cy="1442466"/>
            </a:xfrm>
            <a:custGeom>
              <a:avLst/>
              <a:gdLst/>
              <a:ahLst/>
              <a:cxnLst/>
              <a:rect l="l" t="t" r="r" b="b"/>
              <a:pathLst>
                <a:path w="1442466" h="1442466">
                  <a:moveTo>
                    <a:pt x="0" y="721233"/>
                  </a:moveTo>
                  <a:cubicBezTo>
                    <a:pt x="0" y="1119505"/>
                    <a:pt x="322961" y="1442466"/>
                    <a:pt x="721233" y="1442466"/>
                  </a:cubicBezTo>
                  <a:cubicBezTo>
                    <a:pt x="1119505" y="1442466"/>
                    <a:pt x="1442466" y="1119505"/>
                    <a:pt x="1442466" y="721233"/>
                  </a:cubicBezTo>
                  <a:cubicBezTo>
                    <a:pt x="1442466" y="322961"/>
                    <a:pt x="1119505" y="0"/>
                    <a:pt x="721233" y="0"/>
                  </a:cubicBezTo>
                  <a:cubicBezTo>
                    <a:pt x="322961" y="0"/>
                    <a:pt x="0" y="322961"/>
                    <a:pt x="0" y="721233"/>
                  </a:cubicBezTo>
                  <a:close/>
                </a:path>
              </a:pathLst>
            </a:custGeom>
            <a:solidFill>
              <a:srgbClr val="E0E3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332106" y="5857875"/>
            <a:ext cx="2955894" cy="3157163"/>
          </a:xfrm>
          <a:custGeom>
            <a:avLst/>
            <a:gdLst/>
            <a:ahLst/>
            <a:cxnLst/>
            <a:rect l="l" t="t" r="r" b="b"/>
            <a:pathLst>
              <a:path w="2955894" h="3157163">
                <a:moveTo>
                  <a:pt x="0" y="0"/>
                </a:moveTo>
                <a:lnTo>
                  <a:pt x="2955894" y="0"/>
                </a:lnTo>
                <a:lnTo>
                  <a:pt x="2955894" y="3157163"/>
                </a:lnTo>
                <a:lnTo>
                  <a:pt x="0" y="31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27" name="Freeform 27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86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3" name="Freeform 43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81667" t="-50907" r="-87664" b="-73553"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028700" y="1624506"/>
            <a:ext cx="686880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NAME OF TEAM MEMBERS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60235" y="1624506"/>
            <a:ext cx="5210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20B7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6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3945" y="3171825"/>
            <a:ext cx="349621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Team Leader: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4895" y="4524375"/>
            <a:ext cx="42058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Team Member 1: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4895" y="5876925"/>
            <a:ext cx="42058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Team Member 2: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3945" y="7229475"/>
            <a:ext cx="42058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Team Member 3: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125895" y="5850688"/>
            <a:ext cx="3162105" cy="3150247"/>
          </a:xfrm>
          <a:custGeom>
            <a:avLst/>
            <a:gdLst/>
            <a:ahLst/>
            <a:cxnLst/>
            <a:rect l="l" t="t" r="r" b="b"/>
            <a:pathLst>
              <a:path w="3162105" h="3150247">
                <a:moveTo>
                  <a:pt x="3162105" y="0"/>
                </a:moveTo>
                <a:lnTo>
                  <a:pt x="0" y="0"/>
                </a:lnTo>
                <a:lnTo>
                  <a:pt x="0" y="3150247"/>
                </a:lnTo>
                <a:lnTo>
                  <a:pt x="3162105" y="3150247"/>
                </a:lnTo>
                <a:lnTo>
                  <a:pt x="31621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000935"/>
            <a:ext cx="18373921" cy="1286065"/>
            <a:chOff x="0" y="0"/>
            <a:chExt cx="24498562" cy="171475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498562" cy="1714753"/>
              <a:chOff x="0" y="0"/>
              <a:chExt cx="24055954" cy="168377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055960" cy="1683794"/>
              </a:xfrm>
              <a:custGeom>
                <a:avLst/>
                <a:gdLst/>
                <a:ahLst/>
                <a:cxnLst/>
                <a:rect l="l" t="t" r="r" b="b"/>
                <a:pathLst>
                  <a:path w="24055960" h="1683794">
                    <a:moveTo>
                      <a:pt x="0" y="0"/>
                    </a:moveTo>
                    <a:lnTo>
                      <a:pt x="24055960" y="0"/>
                    </a:lnTo>
                    <a:lnTo>
                      <a:pt x="24055960" y="1683794"/>
                    </a:lnTo>
                    <a:lnTo>
                      <a:pt x="0" y="1683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428793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109251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8971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47016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15062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83108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51154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19200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872458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552916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7233374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913832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0594290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9" y="0"/>
                  </a:lnTo>
                  <a:lnTo>
                    <a:pt x="1680459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2274749" y="0"/>
              <a:ext cx="1680458" cy="1714753"/>
            </a:xfrm>
            <a:custGeom>
              <a:avLst/>
              <a:gdLst/>
              <a:ahLst/>
              <a:cxnLst/>
              <a:rect l="l" t="t" r="r" b="b"/>
              <a:pathLst>
                <a:path w="1680458" h="1714753">
                  <a:moveTo>
                    <a:pt x="0" y="0"/>
                  </a:moveTo>
                  <a:lnTo>
                    <a:pt x="1680458" y="0"/>
                  </a:lnTo>
                  <a:lnTo>
                    <a:pt x="1680458" y="1714753"/>
                  </a:lnTo>
                  <a:lnTo>
                    <a:pt x="0" y="171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525" y="1348920"/>
            <a:ext cx="9134475" cy="1246496"/>
            <a:chOff x="0" y="0"/>
            <a:chExt cx="12179300" cy="166199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352116" cy="1661994"/>
              <a:chOff x="0" y="0"/>
              <a:chExt cx="11352116" cy="166199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352149" cy="1662049"/>
              </a:xfrm>
              <a:custGeom>
                <a:avLst/>
                <a:gdLst/>
                <a:ahLst/>
                <a:cxnLst/>
                <a:rect l="l" t="t" r="r" b="b"/>
                <a:pathLst>
                  <a:path w="11352149" h="1662049">
                    <a:moveTo>
                      <a:pt x="0" y="0"/>
                    </a:moveTo>
                    <a:lnTo>
                      <a:pt x="11352149" y="0"/>
                    </a:lnTo>
                    <a:lnTo>
                      <a:pt x="11352149" y="1662049"/>
                    </a:lnTo>
                    <a:lnTo>
                      <a:pt x="0" y="1662049"/>
                    </a:ln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0517306" y="0"/>
              <a:ext cx="1661994" cy="1661994"/>
              <a:chOff x="0" y="0"/>
              <a:chExt cx="1661994" cy="166199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61922" cy="1661922"/>
              </a:xfrm>
              <a:custGeom>
                <a:avLst/>
                <a:gdLst/>
                <a:ahLst/>
                <a:cxnLst/>
                <a:rect l="l" t="t" r="r" b="b"/>
                <a:pathLst>
                  <a:path w="1661922" h="1661922">
                    <a:moveTo>
                      <a:pt x="0" y="830961"/>
                    </a:moveTo>
                    <a:cubicBezTo>
                      <a:pt x="0" y="1289939"/>
                      <a:pt x="372110" y="1661922"/>
                      <a:pt x="830961" y="1661922"/>
                    </a:cubicBezTo>
                    <a:cubicBezTo>
                      <a:pt x="1289812" y="1661922"/>
                      <a:pt x="1661922" y="1289812"/>
                      <a:pt x="1661922" y="830961"/>
                    </a:cubicBezTo>
                    <a:cubicBezTo>
                      <a:pt x="1661922" y="372110"/>
                      <a:pt x="1289939" y="0"/>
                      <a:pt x="830961" y="0"/>
                    </a:cubicBezTo>
                    <a:cubicBezTo>
                      <a:pt x="371983" y="0"/>
                      <a:pt x="0" y="372110"/>
                      <a:pt x="0" y="830961"/>
                    </a:cubicBezTo>
                    <a:close/>
                  </a:path>
                </a:pathLst>
              </a:custGeom>
              <a:solidFill>
                <a:srgbClr val="020B7D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639768" y="109763"/>
              <a:ext cx="1442472" cy="1442468"/>
              <a:chOff x="0" y="0"/>
              <a:chExt cx="1442472" cy="144246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42466" cy="1442466"/>
              </a:xfrm>
              <a:custGeom>
                <a:avLst/>
                <a:gdLst/>
                <a:ahLst/>
                <a:cxnLst/>
                <a:rect l="l" t="t" r="r" b="b"/>
                <a:pathLst>
                  <a:path w="1442466" h="1442466">
                    <a:moveTo>
                      <a:pt x="0" y="721233"/>
                    </a:moveTo>
                    <a:cubicBezTo>
                      <a:pt x="0" y="1119505"/>
                      <a:pt x="322961" y="1442466"/>
                      <a:pt x="721233" y="1442466"/>
                    </a:cubicBezTo>
                    <a:cubicBezTo>
                      <a:pt x="1119505" y="1442466"/>
                      <a:pt x="1442466" y="1119505"/>
                      <a:pt x="1442466" y="721233"/>
                    </a:cubicBezTo>
                    <a:cubicBezTo>
                      <a:pt x="1442466" y="322961"/>
                      <a:pt x="1119505" y="0"/>
                      <a:pt x="721233" y="0"/>
                    </a:cubicBezTo>
                    <a:cubicBezTo>
                      <a:pt x="322961" y="0"/>
                      <a:pt x="0" y="322961"/>
                      <a:pt x="0" y="721233"/>
                    </a:cubicBezTo>
                    <a:close/>
                  </a:path>
                </a:pathLst>
              </a:custGeom>
              <a:solidFill>
                <a:srgbClr val="E0E3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231900" y="392847"/>
              <a:ext cx="914570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SUBMISSION INSTRUCTIONS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013646" y="392847"/>
              <a:ext cx="69471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20B7D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72441" y="389608"/>
            <a:ext cx="4132420" cy="1854023"/>
            <a:chOff x="0" y="0"/>
            <a:chExt cx="5509893" cy="2472030"/>
          </a:xfrm>
        </p:grpSpPr>
        <p:sp>
          <p:nvSpPr>
            <p:cNvPr id="30" name="Freeform 30"/>
            <p:cNvSpPr/>
            <p:nvPr/>
          </p:nvSpPr>
          <p:spPr>
            <a:xfrm>
              <a:off x="3995994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4" y="0"/>
                  </a:lnTo>
                  <a:lnTo>
                    <a:pt x="147864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380987" y="2302161"/>
              <a:ext cx="147864" cy="114410"/>
            </a:xfrm>
            <a:custGeom>
              <a:avLst/>
              <a:gdLst/>
              <a:ahLst/>
              <a:cxnLst/>
              <a:rect l="l" t="t" r="r" b="b"/>
              <a:pathLst>
                <a:path w="147864" h="114410">
                  <a:moveTo>
                    <a:pt x="0" y="0"/>
                  </a:moveTo>
                  <a:lnTo>
                    <a:pt x="147865" y="0"/>
                  </a:lnTo>
                  <a:lnTo>
                    <a:pt x="147865" y="114410"/>
                  </a:lnTo>
                  <a:lnTo>
                    <a:pt x="0" y="114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>
              <a:off x="212543" y="2364090"/>
              <a:ext cx="1095449" cy="3387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4216854" y="2351255"/>
              <a:ext cx="1182922" cy="8111"/>
            </a:xfrm>
            <a:prstGeom prst="line">
              <a:avLst/>
            </a:prstGeom>
            <a:ln w="31572" cap="flat">
              <a:solidFill>
                <a:srgbClr val="65676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564515" y="2237100"/>
              <a:ext cx="2358749" cy="23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"/>
                </a:lnSpc>
                <a:spcBef>
                  <a:spcPct val="0"/>
                </a:spcBef>
              </a:pPr>
              <a:r>
                <a:rPr lang="en-US" sz="1087">
                  <a:solidFill>
                    <a:srgbClr val="656768"/>
                  </a:solidFill>
                  <a:latin typeface="Garet"/>
                  <a:ea typeface="Garet"/>
                  <a:cs typeface="Garet"/>
                  <a:sym typeface="Garet"/>
                </a:rPr>
                <a:t>CREATE CODE CONQUER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609270" y="1698586"/>
              <a:ext cx="522654" cy="514102"/>
            </a:xfrm>
            <a:custGeom>
              <a:avLst/>
              <a:gdLst/>
              <a:ahLst/>
              <a:cxnLst/>
              <a:rect l="l" t="t" r="r" b="b"/>
              <a:pathLst>
                <a:path w="522654" h="514102">
                  <a:moveTo>
                    <a:pt x="0" y="0"/>
                  </a:moveTo>
                  <a:lnTo>
                    <a:pt x="522655" y="0"/>
                  </a:lnTo>
                  <a:lnTo>
                    <a:pt x="522655" y="514102"/>
                  </a:lnTo>
                  <a:lnTo>
                    <a:pt x="0" y="51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119521" y="1508982"/>
              <a:ext cx="3304305" cy="8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1"/>
                </a:lnSpc>
                <a:spcBef>
                  <a:spcPct val="0"/>
                </a:spcBef>
              </a:pPr>
              <a:r>
                <a:rPr lang="en-US" sz="3979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DECRATZ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464808"/>
              <a:ext cx="596866" cy="927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7"/>
                </a:lnSpc>
                <a:spcBef>
                  <a:spcPct val="0"/>
                </a:spcBef>
              </a:pPr>
              <a:r>
                <a:rPr lang="en-US" sz="4162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428815" y="1449853"/>
              <a:ext cx="1081078" cy="845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6"/>
                </a:lnSpc>
                <a:spcBef>
                  <a:spcPct val="0"/>
                </a:spcBef>
              </a:pPr>
              <a:r>
                <a:rPr lang="en-US" sz="3840" b="1">
                  <a:solidFill>
                    <a:srgbClr val="2220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‘</a:t>
              </a:r>
              <a:r>
                <a:rPr lang="en-US" sz="3840" b="1">
                  <a:solidFill>
                    <a:srgbClr val="020B7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2304155" y="94042"/>
              <a:ext cx="1314604" cy="131460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20671" tIns="20671" rIns="20671" bIns="20671" rtlCol="0" anchor="ctr"/>
              <a:lstStyle/>
              <a:p>
                <a:pPr algn="ctr">
                  <a:lnSpc>
                    <a:spcPts val="822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2242749" y="0"/>
              <a:ext cx="1445400" cy="1445400"/>
            </a:xfrm>
            <a:custGeom>
              <a:avLst/>
              <a:gdLst/>
              <a:ahLst/>
              <a:cxnLst/>
              <a:rect l="l" t="t" r="r" b="b"/>
              <a:pathLst>
                <a:path w="1445400" h="1445400">
                  <a:moveTo>
                    <a:pt x="0" y="0"/>
                  </a:moveTo>
                  <a:lnTo>
                    <a:pt x="1445401" y="0"/>
                  </a:lnTo>
                  <a:lnTo>
                    <a:pt x="1445401" y="1445400"/>
                  </a:lnTo>
                  <a:lnTo>
                    <a:pt x="0" y="144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251933" y="96216"/>
              <a:ext cx="1419049" cy="1312430"/>
            </a:xfrm>
            <a:custGeom>
              <a:avLst/>
              <a:gdLst/>
              <a:ahLst/>
              <a:cxnLst/>
              <a:rect l="l" t="t" r="r" b="b"/>
              <a:pathLst>
                <a:path w="1419049" h="1312430">
                  <a:moveTo>
                    <a:pt x="0" y="0"/>
                  </a:moveTo>
                  <a:lnTo>
                    <a:pt x="1419049" y="0"/>
                  </a:lnTo>
                  <a:lnTo>
                    <a:pt x="1419049" y="1312430"/>
                  </a:lnTo>
                  <a:lnTo>
                    <a:pt x="0" y="131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2234765" y="0"/>
              <a:ext cx="1453385" cy="1453385"/>
            </a:xfrm>
            <a:custGeom>
              <a:avLst/>
              <a:gdLst/>
              <a:ahLst/>
              <a:cxnLst/>
              <a:rect l="l" t="t" r="r" b="b"/>
              <a:pathLst>
                <a:path w="1453385" h="1453385">
                  <a:moveTo>
                    <a:pt x="0" y="0"/>
                  </a:moveTo>
                  <a:lnTo>
                    <a:pt x="1453385" y="0"/>
                  </a:lnTo>
                  <a:lnTo>
                    <a:pt x="1453385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2318477" y="83712"/>
              <a:ext cx="1285960" cy="1285960"/>
            </a:xfrm>
            <a:custGeom>
              <a:avLst/>
              <a:gdLst/>
              <a:ahLst/>
              <a:cxnLst/>
              <a:rect l="l" t="t" r="r" b="b"/>
              <a:pathLst>
                <a:path w="1285960" h="1285960">
                  <a:moveTo>
                    <a:pt x="0" y="0"/>
                  </a:moveTo>
                  <a:lnTo>
                    <a:pt x="1285960" y="0"/>
                  </a:lnTo>
                  <a:lnTo>
                    <a:pt x="1285960" y="1285960"/>
                  </a:lnTo>
                  <a:lnTo>
                    <a:pt x="0" y="128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86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6" name="Freeform 46"/>
            <p:cNvSpPr/>
            <p:nvPr/>
          </p:nvSpPr>
          <p:spPr>
            <a:xfrm>
              <a:off x="233704" y="15786"/>
              <a:ext cx="1448338" cy="1453385"/>
            </a:xfrm>
            <a:custGeom>
              <a:avLst/>
              <a:gdLst/>
              <a:ahLst/>
              <a:cxnLst/>
              <a:rect l="l" t="t" r="r" b="b"/>
              <a:pathLst>
                <a:path w="1448338" h="1453385">
                  <a:moveTo>
                    <a:pt x="0" y="0"/>
                  </a:moveTo>
                  <a:lnTo>
                    <a:pt x="1448338" y="0"/>
                  </a:lnTo>
                  <a:lnTo>
                    <a:pt x="1448338" y="1453385"/>
                  </a:lnTo>
                  <a:lnTo>
                    <a:pt x="0" y="1453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4196512" y="0"/>
              <a:ext cx="1198092" cy="1437599"/>
            </a:xfrm>
            <a:custGeom>
              <a:avLst/>
              <a:gdLst/>
              <a:ahLst/>
              <a:cxnLst/>
              <a:rect l="l" t="t" r="r" b="b"/>
              <a:pathLst>
                <a:path w="1198092" h="1437599">
                  <a:moveTo>
                    <a:pt x="0" y="0"/>
                  </a:moveTo>
                  <a:lnTo>
                    <a:pt x="1198092" y="0"/>
                  </a:lnTo>
                  <a:lnTo>
                    <a:pt x="1198092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81667" t="-50907" r="-87664" b="-73553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535992" y="2859365"/>
            <a:ext cx="14010660" cy="590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may add 1 extra slide only for “Solution Overview” if needed.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 not remove, edit, or alter any logos or change the given theme of the template.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 your final presentation in .PPTX format only.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submitted presentation will be treated as final and evaluated for the next round.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 all team details and problem statements are clearly mentioned.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the presentation clean, readable, and within the slide limit.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instruction slide before submission.</a:t>
            </a:r>
          </a:p>
          <a:p>
            <a:pPr marL="603753" lvl="1" indent="-301876" algn="just">
              <a:lnSpc>
                <a:spcPts val="3915"/>
              </a:lnSpc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team member images in the “Tech Team” section.</a:t>
            </a:r>
          </a:p>
          <a:p>
            <a:pPr marL="603753" lvl="1" indent="-301876" algn="just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79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team with the same members may participate in multiple problem statements.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414</Words>
  <Application>Microsoft Office PowerPoint</Application>
  <PresentationFormat>Custom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Bitter Bold</vt:lpstr>
      <vt:lpstr>Garet</vt:lpstr>
      <vt:lpstr>Canva Sans Bold</vt:lpstr>
      <vt:lpstr>Futura Ultra-Bold</vt:lpstr>
      <vt:lpstr>Calibri</vt:lpstr>
      <vt:lpstr>Garet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Codecratz Ppt</dc:title>
  <cp:lastModifiedBy>Soham Dhanokar</cp:lastModifiedBy>
  <cp:revision>3</cp:revision>
  <dcterms:created xsi:type="dcterms:W3CDTF">2006-08-16T00:00:00Z</dcterms:created>
  <dcterms:modified xsi:type="dcterms:W3CDTF">2025-11-02T20:02:40Z</dcterms:modified>
  <dc:identifier>DAGVISl6y4A</dc:identifier>
</cp:coreProperties>
</file>